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2017-01-06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2017-01-06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2017-01-06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2017-01-06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2017-01-06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2017-01-06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2017-01-06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2017-01-06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2017-01-06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2017-01-06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2017-01-06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2017-01-06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test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mtClean="0"/>
              <a:t>test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789708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Pokaz na ekranie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2" baseType="lpstr">
      <vt:lpstr>Motyw pakietu Office</vt:lpstr>
      <vt:lpstr>test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cp:lastModifiedBy>kamil</cp:lastModifiedBy>
  <cp:revision>1</cp:revision>
  <dcterms:modified xsi:type="dcterms:W3CDTF">2017-01-06T10:35:52Z</dcterms:modified>
</cp:coreProperties>
</file>